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4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9BF27B6-61DC-4D2D-BE7E-97BE16050D15}" type="datetimeFigureOut">
              <a:rPr lang="en-US" smtClean="0"/>
              <a:t>9/25/2013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1F3D9C-C674-48BE-BC49-CF88CF97E4B3}" type="slidenum">
              <a:rPr lang="en-US" smtClean="0"/>
              <a:t>‹#›</a:t>
            </a:fld>
            <a:endParaRPr lang="en-US"/>
          </a:p>
        </p:txBody>
      </p:sp>
    </p:spTree>
    <p:extLst>
      <p:ext uri="{BB962C8B-B14F-4D97-AF65-F5344CB8AC3E}">
        <p14:creationId xmlns:p14="http://schemas.microsoft.com/office/powerpoint/2010/main" val="38544367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BF27B6-61DC-4D2D-BE7E-97BE16050D15}" type="datetimeFigureOut">
              <a:rPr lang="en-US" smtClean="0"/>
              <a:t>9/25/2013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1F3D9C-C674-48BE-BC49-CF88CF97E4B3}" type="slidenum">
              <a:rPr lang="en-US" smtClean="0"/>
              <a:t>‹#›</a:t>
            </a:fld>
            <a:endParaRPr lang="en-US"/>
          </a:p>
        </p:txBody>
      </p:sp>
    </p:spTree>
    <p:extLst>
      <p:ext uri="{BB962C8B-B14F-4D97-AF65-F5344CB8AC3E}">
        <p14:creationId xmlns:p14="http://schemas.microsoft.com/office/powerpoint/2010/main" val="21537166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BF27B6-61DC-4D2D-BE7E-97BE16050D15}" type="datetimeFigureOut">
              <a:rPr lang="en-US" smtClean="0"/>
              <a:t>9/25/2013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1F3D9C-C674-48BE-BC49-CF88CF97E4B3}" type="slidenum">
              <a:rPr lang="en-US" smtClean="0"/>
              <a:t>‹#›</a:t>
            </a:fld>
            <a:endParaRPr lang="en-US"/>
          </a:p>
        </p:txBody>
      </p:sp>
    </p:spTree>
    <p:extLst>
      <p:ext uri="{BB962C8B-B14F-4D97-AF65-F5344CB8AC3E}">
        <p14:creationId xmlns:p14="http://schemas.microsoft.com/office/powerpoint/2010/main" val="2896307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BF27B6-61DC-4D2D-BE7E-97BE16050D15}" type="datetimeFigureOut">
              <a:rPr lang="en-US" smtClean="0"/>
              <a:t>9/25/2013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1F3D9C-C674-48BE-BC49-CF88CF97E4B3}" type="slidenum">
              <a:rPr lang="en-US" smtClean="0"/>
              <a:t>‹#›</a:t>
            </a:fld>
            <a:endParaRPr lang="en-US"/>
          </a:p>
        </p:txBody>
      </p:sp>
    </p:spTree>
    <p:extLst>
      <p:ext uri="{BB962C8B-B14F-4D97-AF65-F5344CB8AC3E}">
        <p14:creationId xmlns:p14="http://schemas.microsoft.com/office/powerpoint/2010/main" val="38698324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BF27B6-61DC-4D2D-BE7E-97BE16050D15}" type="datetimeFigureOut">
              <a:rPr lang="en-US" smtClean="0"/>
              <a:t>9/25/2013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1F3D9C-C674-48BE-BC49-CF88CF97E4B3}" type="slidenum">
              <a:rPr lang="en-US" smtClean="0"/>
              <a:t>‹#›</a:t>
            </a:fld>
            <a:endParaRPr lang="en-US"/>
          </a:p>
        </p:txBody>
      </p:sp>
    </p:spTree>
    <p:extLst>
      <p:ext uri="{BB962C8B-B14F-4D97-AF65-F5344CB8AC3E}">
        <p14:creationId xmlns:p14="http://schemas.microsoft.com/office/powerpoint/2010/main" val="18915518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9BF27B6-61DC-4D2D-BE7E-97BE16050D15}" type="datetimeFigureOut">
              <a:rPr lang="en-US" smtClean="0"/>
              <a:t>9/25/2013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1F3D9C-C674-48BE-BC49-CF88CF97E4B3}" type="slidenum">
              <a:rPr lang="en-US" smtClean="0"/>
              <a:t>‹#›</a:t>
            </a:fld>
            <a:endParaRPr lang="en-US"/>
          </a:p>
        </p:txBody>
      </p:sp>
    </p:spTree>
    <p:extLst>
      <p:ext uri="{BB962C8B-B14F-4D97-AF65-F5344CB8AC3E}">
        <p14:creationId xmlns:p14="http://schemas.microsoft.com/office/powerpoint/2010/main" val="39288369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9BF27B6-61DC-4D2D-BE7E-97BE16050D15}" type="datetimeFigureOut">
              <a:rPr lang="en-US" smtClean="0"/>
              <a:t>9/25/2013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1F3D9C-C674-48BE-BC49-CF88CF97E4B3}" type="slidenum">
              <a:rPr lang="en-US" smtClean="0"/>
              <a:t>‹#›</a:t>
            </a:fld>
            <a:endParaRPr lang="en-US"/>
          </a:p>
        </p:txBody>
      </p:sp>
    </p:spTree>
    <p:extLst>
      <p:ext uri="{BB962C8B-B14F-4D97-AF65-F5344CB8AC3E}">
        <p14:creationId xmlns:p14="http://schemas.microsoft.com/office/powerpoint/2010/main" val="1459535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9BF27B6-61DC-4D2D-BE7E-97BE16050D15}" type="datetimeFigureOut">
              <a:rPr lang="en-US" smtClean="0"/>
              <a:t>9/25/2013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1F3D9C-C674-48BE-BC49-CF88CF97E4B3}" type="slidenum">
              <a:rPr lang="en-US" smtClean="0"/>
              <a:t>‹#›</a:t>
            </a:fld>
            <a:endParaRPr lang="en-US"/>
          </a:p>
        </p:txBody>
      </p:sp>
    </p:spTree>
    <p:extLst>
      <p:ext uri="{BB962C8B-B14F-4D97-AF65-F5344CB8AC3E}">
        <p14:creationId xmlns:p14="http://schemas.microsoft.com/office/powerpoint/2010/main" val="1909932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BF27B6-61DC-4D2D-BE7E-97BE16050D15}" type="datetimeFigureOut">
              <a:rPr lang="en-US" smtClean="0"/>
              <a:t>9/25/2013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1F3D9C-C674-48BE-BC49-CF88CF97E4B3}" type="slidenum">
              <a:rPr lang="en-US" smtClean="0"/>
              <a:t>‹#›</a:t>
            </a:fld>
            <a:endParaRPr lang="en-US"/>
          </a:p>
        </p:txBody>
      </p:sp>
    </p:spTree>
    <p:extLst>
      <p:ext uri="{BB962C8B-B14F-4D97-AF65-F5344CB8AC3E}">
        <p14:creationId xmlns:p14="http://schemas.microsoft.com/office/powerpoint/2010/main" val="36597413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BF27B6-61DC-4D2D-BE7E-97BE16050D15}" type="datetimeFigureOut">
              <a:rPr lang="en-US" smtClean="0"/>
              <a:t>9/25/2013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1F3D9C-C674-48BE-BC49-CF88CF97E4B3}" type="slidenum">
              <a:rPr lang="en-US" smtClean="0"/>
              <a:t>‹#›</a:t>
            </a:fld>
            <a:endParaRPr lang="en-US"/>
          </a:p>
        </p:txBody>
      </p:sp>
    </p:spTree>
    <p:extLst>
      <p:ext uri="{BB962C8B-B14F-4D97-AF65-F5344CB8AC3E}">
        <p14:creationId xmlns:p14="http://schemas.microsoft.com/office/powerpoint/2010/main" val="12782867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BF27B6-61DC-4D2D-BE7E-97BE16050D15}" type="datetimeFigureOut">
              <a:rPr lang="en-US" smtClean="0"/>
              <a:t>9/25/2013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1F3D9C-C674-48BE-BC49-CF88CF97E4B3}" type="slidenum">
              <a:rPr lang="en-US" smtClean="0"/>
              <a:t>‹#›</a:t>
            </a:fld>
            <a:endParaRPr lang="en-US"/>
          </a:p>
        </p:txBody>
      </p:sp>
    </p:spTree>
    <p:extLst>
      <p:ext uri="{BB962C8B-B14F-4D97-AF65-F5344CB8AC3E}">
        <p14:creationId xmlns:p14="http://schemas.microsoft.com/office/powerpoint/2010/main" val="38738930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BF27B6-61DC-4D2D-BE7E-97BE16050D15}" type="datetimeFigureOut">
              <a:rPr lang="en-US" smtClean="0"/>
              <a:t>9/25/2013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1F3D9C-C674-48BE-BC49-CF88CF97E4B3}" type="slidenum">
              <a:rPr lang="en-US" smtClean="0"/>
              <a:t>‹#›</a:t>
            </a:fld>
            <a:endParaRPr lang="en-US"/>
          </a:p>
        </p:txBody>
      </p:sp>
    </p:spTree>
    <p:extLst>
      <p:ext uri="{BB962C8B-B14F-4D97-AF65-F5344CB8AC3E}">
        <p14:creationId xmlns:p14="http://schemas.microsoft.com/office/powerpoint/2010/main" val="2037469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Arguments for </a:t>
            </a:r>
            <a:r>
              <a:rPr lang="en-US" dirty="0" smtClean="0"/>
              <a:t>Truth Tables</a:t>
            </a:r>
            <a:endParaRPr lang="en-US" dirty="0"/>
          </a:p>
        </p:txBody>
      </p:sp>
      <p:sp>
        <p:nvSpPr>
          <p:cNvPr id="3" name="Subtitle 2"/>
          <p:cNvSpPr>
            <a:spLocks noGrp="1"/>
          </p:cNvSpPr>
          <p:nvPr>
            <p:ph type="subTitle" idx="1"/>
          </p:nvPr>
        </p:nvSpPr>
        <p:spPr/>
        <p:txBody>
          <a:bodyPr/>
          <a:lstStyle/>
          <a:p>
            <a:r>
              <a:rPr lang="en-US" dirty="0" smtClean="0"/>
              <a:t>PHI 234/350</a:t>
            </a:r>
            <a:endParaRPr lang="en-US" dirty="0"/>
          </a:p>
        </p:txBody>
      </p:sp>
    </p:spTree>
    <p:extLst>
      <p:ext uri="{BB962C8B-B14F-4D97-AF65-F5344CB8AC3E}">
        <p14:creationId xmlns:p14="http://schemas.microsoft.com/office/powerpoint/2010/main" val="22286185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Leadership</a:t>
            </a:r>
            <a:endParaRPr lang="en-US" dirty="0"/>
          </a:p>
        </p:txBody>
      </p:sp>
      <p:sp>
        <p:nvSpPr>
          <p:cNvPr id="3" name="Content Placeholder 2"/>
          <p:cNvSpPr>
            <a:spLocks noGrp="1"/>
          </p:cNvSpPr>
          <p:nvPr>
            <p:ph idx="1"/>
          </p:nvPr>
        </p:nvSpPr>
        <p:spPr/>
        <p:txBody>
          <a:bodyPr/>
          <a:lstStyle/>
          <a:p>
            <a:r>
              <a:rPr lang="en-US" dirty="0"/>
              <a:t>Host:  Some have wondered so I have to ask: How can you be a successful leader with no leadership experience?  You can’t right?</a:t>
            </a:r>
          </a:p>
          <a:p>
            <a:r>
              <a:rPr lang="en-US" dirty="0" smtClean="0"/>
              <a:t>Inexperienced:  </a:t>
            </a:r>
            <a:r>
              <a:rPr lang="en-US" dirty="0"/>
              <a:t>That’s wrong.  It’s not true that just because someone has leadership experience, </a:t>
            </a:r>
            <a:r>
              <a:rPr lang="en-US" dirty="0" smtClean="0"/>
              <a:t>she is </a:t>
            </a:r>
            <a:r>
              <a:rPr lang="en-US" dirty="0"/>
              <a:t>a good leader.</a:t>
            </a:r>
          </a:p>
        </p:txBody>
      </p:sp>
    </p:spTree>
    <p:extLst>
      <p:ext uri="{BB962C8B-B14F-4D97-AF65-F5344CB8AC3E}">
        <p14:creationId xmlns:p14="http://schemas.microsoft.com/office/powerpoint/2010/main" val="40179245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Congress</a:t>
            </a:r>
            <a:endParaRPr lang="en-US" dirty="0"/>
          </a:p>
        </p:txBody>
      </p:sp>
      <p:sp>
        <p:nvSpPr>
          <p:cNvPr id="3" name="Content Placeholder 2"/>
          <p:cNvSpPr>
            <a:spLocks noGrp="1"/>
          </p:cNvSpPr>
          <p:nvPr>
            <p:ph idx="1"/>
          </p:nvPr>
        </p:nvSpPr>
        <p:spPr/>
        <p:txBody>
          <a:bodyPr/>
          <a:lstStyle/>
          <a:p>
            <a:r>
              <a:rPr lang="en-US" dirty="0"/>
              <a:t>If there is no crime without a legislature to make laws then the legislature is the leading cause of crime.  It follows that either the legislature is totally useless (it doesn’t make any laws) or else it is a huge criminal enterprise (the leading cause of crime).   </a:t>
            </a:r>
          </a:p>
          <a:p>
            <a:pPr marL="0" indent="0">
              <a:buNone/>
            </a:pPr>
            <a:endParaRPr lang="en-US" dirty="0"/>
          </a:p>
        </p:txBody>
      </p:sp>
    </p:spTree>
    <p:extLst>
      <p:ext uri="{BB962C8B-B14F-4D97-AF65-F5344CB8AC3E}">
        <p14:creationId xmlns:p14="http://schemas.microsoft.com/office/powerpoint/2010/main" val="13390093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a:t>
            </a:r>
            <a:endParaRPr lang="en-US" dirty="0"/>
          </a:p>
        </p:txBody>
      </p:sp>
      <p:sp>
        <p:nvSpPr>
          <p:cNvPr id="3" name="Content Placeholder 2"/>
          <p:cNvSpPr>
            <a:spLocks noGrp="1"/>
          </p:cNvSpPr>
          <p:nvPr>
            <p:ph idx="1"/>
          </p:nvPr>
        </p:nvSpPr>
        <p:spPr/>
        <p:txBody>
          <a:bodyPr/>
          <a:lstStyle/>
          <a:p>
            <a:r>
              <a:rPr lang="en-US" dirty="0"/>
              <a:t>If every being is </a:t>
            </a:r>
            <a:r>
              <a:rPr lang="en-US" dirty="0" smtClean="0"/>
              <a:t>contingent </a:t>
            </a:r>
            <a:r>
              <a:rPr lang="en-US" dirty="0"/>
              <a:t>and all </a:t>
            </a:r>
            <a:r>
              <a:rPr lang="en-US" dirty="0" smtClean="0"/>
              <a:t>contingent </a:t>
            </a:r>
            <a:r>
              <a:rPr lang="en-US" dirty="0"/>
              <a:t>beings have a beginning then there’s a time before which any </a:t>
            </a:r>
            <a:r>
              <a:rPr lang="en-US" dirty="0" smtClean="0"/>
              <a:t>contingent </a:t>
            </a:r>
            <a:r>
              <a:rPr lang="en-US" dirty="0"/>
              <a:t>beings existed.  If there’s a time before which any </a:t>
            </a:r>
            <a:r>
              <a:rPr lang="en-US" dirty="0" smtClean="0"/>
              <a:t>contingent </a:t>
            </a:r>
            <a:r>
              <a:rPr lang="en-US" dirty="0"/>
              <a:t>beings existed then there could be no </a:t>
            </a:r>
            <a:r>
              <a:rPr lang="en-US" dirty="0" smtClean="0"/>
              <a:t>contingent </a:t>
            </a:r>
            <a:r>
              <a:rPr lang="en-US" dirty="0"/>
              <a:t>beings at all.  There obviously could be </a:t>
            </a:r>
            <a:r>
              <a:rPr lang="en-US" dirty="0" smtClean="0"/>
              <a:t>contingent </a:t>
            </a:r>
            <a:r>
              <a:rPr lang="en-US" dirty="0"/>
              <a:t>beings and also, all </a:t>
            </a:r>
            <a:r>
              <a:rPr lang="en-US" dirty="0" smtClean="0"/>
              <a:t>contingent </a:t>
            </a:r>
            <a:r>
              <a:rPr lang="en-US" dirty="0"/>
              <a:t>beings have a beginning, so not every being is </a:t>
            </a:r>
            <a:r>
              <a:rPr lang="en-US" dirty="0" smtClean="0"/>
              <a:t>contingent.</a:t>
            </a:r>
            <a:endParaRPr lang="en-US" dirty="0"/>
          </a:p>
          <a:p>
            <a:endParaRPr lang="en-US" dirty="0"/>
          </a:p>
        </p:txBody>
      </p:sp>
    </p:spTree>
    <p:extLst>
      <p:ext uri="{BB962C8B-B14F-4D97-AF65-F5344CB8AC3E}">
        <p14:creationId xmlns:p14="http://schemas.microsoft.com/office/powerpoint/2010/main" val="41124563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2012 ALCS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Reporter:  You didn’t score any runs.  So if the call was right you still didn’t score any runs.  You can’t win the game without scoring any runs so you can’t win the game even if the call was right.</a:t>
            </a:r>
          </a:p>
          <a:p>
            <a:r>
              <a:rPr lang="en-US" dirty="0" err="1" smtClean="0"/>
              <a:t>Girardi</a:t>
            </a:r>
            <a:r>
              <a:rPr lang="en-US" dirty="0" smtClean="0"/>
              <a:t>: If the call was right then the lead was only one run.  With a one run lead relievers are more likely to give up runs.  If relievers are more likely to give up runs then we are more likely to win.  So if the call was right them we are more likely to win.</a:t>
            </a:r>
          </a:p>
          <a:p>
            <a:endParaRPr lang="en-US" dirty="0"/>
          </a:p>
        </p:txBody>
      </p:sp>
    </p:spTree>
    <p:extLst>
      <p:ext uri="{BB962C8B-B14F-4D97-AF65-F5344CB8AC3E}">
        <p14:creationId xmlns:p14="http://schemas.microsoft.com/office/powerpoint/2010/main" val="10299043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Euclid</a:t>
            </a:r>
            <a:endParaRPr lang="en-US" dirty="0"/>
          </a:p>
        </p:txBody>
      </p:sp>
      <p:sp>
        <p:nvSpPr>
          <p:cNvPr id="3" name="Content Placeholder 2"/>
          <p:cNvSpPr>
            <a:spLocks noGrp="1"/>
          </p:cNvSpPr>
          <p:nvPr>
            <p:ph idx="1"/>
          </p:nvPr>
        </p:nvSpPr>
        <p:spPr/>
        <p:txBody>
          <a:bodyPr/>
          <a:lstStyle/>
          <a:p>
            <a:r>
              <a:rPr lang="en-US" dirty="0"/>
              <a:t>There is no largest prime.  Here’s a proof: Supposing there is a largest prime, one plus all of the primes multiplied together (call this number X) would not be prime but it would be indivisible by any lesser prime.  If X is indivisible by any lesser prime then X is prime.        </a:t>
            </a:r>
          </a:p>
          <a:p>
            <a:pPr marL="0" indent="0">
              <a:buNone/>
            </a:pPr>
            <a:endParaRPr lang="en-US" dirty="0"/>
          </a:p>
        </p:txBody>
      </p:sp>
    </p:spTree>
    <p:extLst>
      <p:ext uri="{BB962C8B-B14F-4D97-AF65-F5344CB8AC3E}">
        <p14:creationId xmlns:p14="http://schemas.microsoft.com/office/powerpoint/2010/main" val="41747719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Bravery</a:t>
            </a:r>
            <a:endParaRPr lang="en-US" dirty="0"/>
          </a:p>
        </p:txBody>
      </p:sp>
      <p:sp>
        <p:nvSpPr>
          <p:cNvPr id="3" name="Content Placeholder 2"/>
          <p:cNvSpPr>
            <a:spLocks noGrp="1"/>
          </p:cNvSpPr>
          <p:nvPr>
            <p:ph idx="1"/>
          </p:nvPr>
        </p:nvSpPr>
        <p:spPr/>
        <p:txBody>
          <a:bodyPr/>
          <a:lstStyle/>
          <a:p>
            <a:r>
              <a:rPr lang="en-US" dirty="0"/>
              <a:t>If there’s a tiger in the room then we are scared.  However, if we are scared (of a tiger in the room) then we weren’t warned in advance.  If we weren’t warned in advance then there’s no tiger in the room.  </a:t>
            </a:r>
            <a:r>
              <a:rPr lang="en-US" dirty="0" smtClean="0"/>
              <a:t>So, </a:t>
            </a:r>
            <a:r>
              <a:rPr lang="en-US" dirty="0"/>
              <a:t>if there’s a tiger in the room then don’t worry, I’ll subdue it with my bare hands.</a:t>
            </a:r>
          </a:p>
          <a:p>
            <a:pPr marL="0" indent="0">
              <a:buNone/>
            </a:pPr>
            <a:endParaRPr lang="en-US" dirty="0"/>
          </a:p>
        </p:txBody>
      </p:sp>
    </p:spTree>
    <p:extLst>
      <p:ext uri="{BB962C8B-B14F-4D97-AF65-F5344CB8AC3E}">
        <p14:creationId xmlns:p14="http://schemas.microsoft.com/office/powerpoint/2010/main" val="20467008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Foreign Policy</a:t>
            </a:r>
            <a:endParaRPr lang="en-US" dirty="0"/>
          </a:p>
        </p:txBody>
      </p:sp>
      <p:sp>
        <p:nvSpPr>
          <p:cNvPr id="3" name="Content Placeholder 2"/>
          <p:cNvSpPr>
            <a:spLocks noGrp="1"/>
          </p:cNvSpPr>
          <p:nvPr>
            <p:ph idx="1"/>
          </p:nvPr>
        </p:nvSpPr>
        <p:spPr/>
        <p:txBody>
          <a:bodyPr/>
          <a:lstStyle/>
          <a:p>
            <a:r>
              <a:rPr lang="en-US" dirty="0"/>
              <a:t>If the US attacks Syria then the US will aid Iran’s enemies.  If the US doesn’t attack Syria then the US will lose credibility.  If either the US aids Iran’s enemies or loses credibility then Iran will give up its nuclear program only if sanctions are discontinued.  So it must be that either sanctions are continued or Iran gives up its nuclear program</a:t>
            </a:r>
          </a:p>
          <a:p>
            <a:pPr marL="0" indent="0">
              <a:buNone/>
            </a:pPr>
            <a:endParaRPr lang="en-US" dirty="0"/>
          </a:p>
        </p:txBody>
      </p:sp>
    </p:spTree>
    <p:extLst>
      <p:ext uri="{BB962C8B-B14F-4D97-AF65-F5344CB8AC3E}">
        <p14:creationId xmlns:p14="http://schemas.microsoft.com/office/powerpoint/2010/main" val="1659993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TotalTime>
  <Words>477</Words>
  <Application>Microsoft Office PowerPoint</Application>
  <PresentationFormat>On-screen Show (4:3)</PresentationFormat>
  <Paragraphs>18</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Arguments for Truth Tables</vt:lpstr>
      <vt:lpstr>Leadership</vt:lpstr>
      <vt:lpstr>Congress</vt:lpstr>
      <vt:lpstr>God</vt:lpstr>
      <vt:lpstr>2012 ALCS</vt:lpstr>
      <vt:lpstr>Euclid</vt:lpstr>
      <vt:lpstr>Bravery</vt:lpstr>
      <vt:lpstr>Foreign Policy</vt:lpstr>
    </vt:vector>
  </TitlesOfParts>
  <Company>University of Michigan - Dearborn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Argument Examples for Truth Tables</dc:title>
  <dc:creator>Default</dc:creator>
  <cp:lastModifiedBy>Default</cp:lastModifiedBy>
  <cp:revision>5</cp:revision>
  <dcterms:created xsi:type="dcterms:W3CDTF">2013-09-25T16:00:31Z</dcterms:created>
  <dcterms:modified xsi:type="dcterms:W3CDTF">2013-09-25T16:52:12Z</dcterms:modified>
</cp:coreProperties>
</file>